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5124113" cy="213883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5B82"/>
    <a:srgbClr val="1ED5F5"/>
    <a:srgbClr val="0B30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82625"/>
  </p:normalViewPr>
  <p:slideViewPr>
    <p:cSldViewPr snapToGrid="0">
      <p:cViewPr varScale="1">
        <p:scale>
          <a:sx n="43" d="100"/>
          <a:sy n="43" d="100"/>
        </p:scale>
        <p:origin x="42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C1102-110D-2B4A-9386-AC1774CA23E0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1B488-4B8D-4844-B922-B4C451DE5F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92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/>
              <a:t>Instructions</a:t>
            </a:r>
          </a:p>
          <a:p>
            <a:r>
              <a:rPr lang="en-US" dirty="0"/>
              <a:t>Format: </a:t>
            </a:r>
            <a:r>
              <a:rPr lang="en-US" b="0" dirty="0"/>
              <a:t>A2 (42 x 59.4 cm); </a:t>
            </a:r>
            <a:r>
              <a:rPr lang="en-US" dirty="0"/>
              <a:t>Do not change slide dimensions.</a:t>
            </a:r>
            <a:endParaRPr lang="en-US" u="sng" dirty="0"/>
          </a:p>
          <a:p>
            <a:r>
              <a:rPr lang="en-US" dirty="0"/>
              <a:t>Minimum font size used: 24pt (preferred 28–36 pt)</a:t>
            </a:r>
          </a:p>
          <a:p>
            <a:r>
              <a:rPr lang="en-US" dirty="0"/>
              <a:t>Images resolution: 300 dpi</a:t>
            </a:r>
          </a:p>
          <a:p>
            <a:r>
              <a:rPr lang="en-US" dirty="0"/>
              <a:t>Do not remove </a:t>
            </a:r>
            <a:r>
              <a:rPr lang="en-US" dirty="0" err="1"/>
              <a:t>NATMed</a:t>
            </a:r>
            <a:r>
              <a:rPr lang="en-US" dirty="0"/>
              <a:t> / PRIMA / EU acknowledgement text</a:t>
            </a:r>
          </a:p>
          <a:p>
            <a:r>
              <a:rPr lang="en-US" dirty="0"/>
              <a:t>File name format: </a:t>
            </a:r>
            <a:r>
              <a:rPr lang="en-US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NATMed_Poster_AuthorName.pdf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Export as high quality 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1B488-4B8D-4844-B922-B4C451DE5F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30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309" y="3500370"/>
            <a:ext cx="12855496" cy="7446328"/>
          </a:xfrm>
        </p:spPr>
        <p:txBody>
          <a:bodyPr anchor="b"/>
          <a:lstStyle>
            <a:lvl1pPr algn="ctr">
              <a:defRPr sz="99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514" y="11233856"/>
            <a:ext cx="11343085" cy="5163908"/>
          </a:xfrm>
        </p:spPr>
        <p:txBody>
          <a:bodyPr/>
          <a:lstStyle>
            <a:lvl1pPr marL="0" indent="0" algn="ctr">
              <a:buNone/>
              <a:defRPr sz="3970"/>
            </a:lvl1pPr>
            <a:lvl2pPr marL="756209" indent="0" algn="ctr">
              <a:buNone/>
              <a:defRPr sz="3308"/>
            </a:lvl2pPr>
            <a:lvl3pPr marL="1512418" indent="0" algn="ctr">
              <a:buNone/>
              <a:defRPr sz="2977"/>
            </a:lvl3pPr>
            <a:lvl4pPr marL="2268626" indent="0" algn="ctr">
              <a:buNone/>
              <a:defRPr sz="2646"/>
            </a:lvl4pPr>
            <a:lvl5pPr marL="3024835" indent="0" algn="ctr">
              <a:buNone/>
              <a:defRPr sz="2646"/>
            </a:lvl5pPr>
            <a:lvl6pPr marL="3781044" indent="0" algn="ctr">
              <a:buNone/>
              <a:defRPr sz="2646"/>
            </a:lvl6pPr>
            <a:lvl7pPr marL="4537253" indent="0" algn="ctr">
              <a:buNone/>
              <a:defRPr sz="2646"/>
            </a:lvl7pPr>
            <a:lvl8pPr marL="5293462" indent="0" algn="ctr">
              <a:buNone/>
              <a:defRPr sz="2646"/>
            </a:lvl8pPr>
            <a:lvl9pPr marL="6049670" indent="0" algn="ctr">
              <a:buNone/>
              <a:defRPr sz="264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0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5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23194" y="1138734"/>
            <a:ext cx="3261137" cy="181256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784" y="1138734"/>
            <a:ext cx="9594359" cy="181256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7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1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907" y="5332250"/>
            <a:ext cx="13044547" cy="8896974"/>
          </a:xfrm>
        </p:spPr>
        <p:txBody>
          <a:bodyPr anchor="b"/>
          <a:lstStyle>
            <a:lvl1pPr>
              <a:defRPr sz="99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907" y="14313393"/>
            <a:ext cx="13044547" cy="4678708"/>
          </a:xfrm>
        </p:spPr>
        <p:txBody>
          <a:bodyPr/>
          <a:lstStyle>
            <a:lvl1pPr marL="0" indent="0">
              <a:buNone/>
              <a:defRPr sz="3970">
                <a:solidFill>
                  <a:schemeClr val="tx1">
                    <a:tint val="82000"/>
                  </a:schemeClr>
                </a:solidFill>
              </a:defRPr>
            </a:lvl1pPr>
            <a:lvl2pPr marL="756209" indent="0">
              <a:buNone/>
              <a:defRPr sz="3308">
                <a:solidFill>
                  <a:schemeClr val="tx1">
                    <a:tint val="82000"/>
                  </a:schemeClr>
                </a:solidFill>
              </a:defRPr>
            </a:lvl2pPr>
            <a:lvl3pPr marL="1512418" indent="0">
              <a:buNone/>
              <a:defRPr sz="2977">
                <a:solidFill>
                  <a:schemeClr val="tx1">
                    <a:tint val="82000"/>
                  </a:schemeClr>
                </a:solidFill>
              </a:defRPr>
            </a:lvl3pPr>
            <a:lvl4pPr marL="2268626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4pPr>
            <a:lvl5pPr marL="3024835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5pPr>
            <a:lvl6pPr marL="3781044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6pPr>
            <a:lvl7pPr marL="4537253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7pPr>
            <a:lvl8pPr marL="5293462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8pPr>
            <a:lvl9pPr marL="604967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7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783" y="5693668"/>
            <a:ext cx="6427748" cy="13570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6582" y="5693668"/>
            <a:ext cx="6427748" cy="13570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1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753" y="1138738"/>
            <a:ext cx="13044547" cy="41341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754" y="5243127"/>
            <a:ext cx="6398208" cy="2569576"/>
          </a:xfrm>
        </p:spPr>
        <p:txBody>
          <a:bodyPr anchor="b"/>
          <a:lstStyle>
            <a:lvl1pPr marL="0" indent="0">
              <a:buNone/>
              <a:defRPr sz="3970" b="1"/>
            </a:lvl1pPr>
            <a:lvl2pPr marL="756209" indent="0">
              <a:buNone/>
              <a:defRPr sz="3308" b="1"/>
            </a:lvl2pPr>
            <a:lvl3pPr marL="1512418" indent="0">
              <a:buNone/>
              <a:defRPr sz="2977" b="1"/>
            </a:lvl3pPr>
            <a:lvl4pPr marL="2268626" indent="0">
              <a:buNone/>
              <a:defRPr sz="2646" b="1"/>
            </a:lvl4pPr>
            <a:lvl5pPr marL="3024835" indent="0">
              <a:buNone/>
              <a:defRPr sz="2646" b="1"/>
            </a:lvl5pPr>
            <a:lvl6pPr marL="3781044" indent="0">
              <a:buNone/>
              <a:defRPr sz="2646" b="1"/>
            </a:lvl6pPr>
            <a:lvl7pPr marL="4537253" indent="0">
              <a:buNone/>
              <a:defRPr sz="2646" b="1"/>
            </a:lvl7pPr>
            <a:lvl8pPr marL="5293462" indent="0">
              <a:buNone/>
              <a:defRPr sz="2646" b="1"/>
            </a:lvl8pPr>
            <a:lvl9pPr marL="6049670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54" y="7812703"/>
            <a:ext cx="6398208" cy="114913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6583" y="5243127"/>
            <a:ext cx="6429718" cy="2569576"/>
          </a:xfrm>
        </p:spPr>
        <p:txBody>
          <a:bodyPr anchor="b"/>
          <a:lstStyle>
            <a:lvl1pPr marL="0" indent="0">
              <a:buNone/>
              <a:defRPr sz="3970" b="1"/>
            </a:lvl1pPr>
            <a:lvl2pPr marL="756209" indent="0">
              <a:buNone/>
              <a:defRPr sz="3308" b="1"/>
            </a:lvl2pPr>
            <a:lvl3pPr marL="1512418" indent="0">
              <a:buNone/>
              <a:defRPr sz="2977" b="1"/>
            </a:lvl3pPr>
            <a:lvl4pPr marL="2268626" indent="0">
              <a:buNone/>
              <a:defRPr sz="2646" b="1"/>
            </a:lvl4pPr>
            <a:lvl5pPr marL="3024835" indent="0">
              <a:buNone/>
              <a:defRPr sz="2646" b="1"/>
            </a:lvl5pPr>
            <a:lvl6pPr marL="3781044" indent="0">
              <a:buNone/>
              <a:defRPr sz="2646" b="1"/>
            </a:lvl6pPr>
            <a:lvl7pPr marL="4537253" indent="0">
              <a:buNone/>
              <a:defRPr sz="2646" b="1"/>
            </a:lvl7pPr>
            <a:lvl8pPr marL="5293462" indent="0">
              <a:buNone/>
              <a:defRPr sz="2646" b="1"/>
            </a:lvl8pPr>
            <a:lvl9pPr marL="6049670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6583" y="7812703"/>
            <a:ext cx="6429718" cy="114913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982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4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56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753" y="1425892"/>
            <a:ext cx="4877920" cy="4990624"/>
          </a:xfrm>
        </p:spPr>
        <p:txBody>
          <a:bodyPr anchor="b"/>
          <a:lstStyle>
            <a:lvl1pPr>
              <a:defRPr sz="52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718" y="3079537"/>
            <a:ext cx="7656582" cy="15199618"/>
          </a:xfrm>
        </p:spPr>
        <p:txBody>
          <a:bodyPr/>
          <a:lstStyle>
            <a:lvl1pPr>
              <a:defRPr sz="5293"/>
            </a:lvl1pPr>
            <a:lvl2pPr>
              <a:defRPr sz="4631"/>
            </a:lvl2pPr>
            <a:lvl3pPr>
              <a:defRPr sz="3970"/>
            </a:lvl3pPr>
            <a:lvl4pPr>
              <a:defRPr sz="3308"/>
            </a:lvl4pPr>
            <a:lvl5pPr>
              <a:defRPr sz="3308"/>
            </a:lvl5pPr>
            <a:lvl6pPr>
              <a:defRPr sz="3308"/>
            </a:lvl6pPr>
            <a:lvl7pPr>
              <a:defRPr sz="3308"/>
            </a:lvl7pPr>
            <a:lvl8pPr>
              <a:defRPr sz="3308"/>
            </a:lvl8pPr>
            <a:lvl9pPr>
              <a:defRPr sz="330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753" y="6416517"/>
            <a:ext cx="4877920" cy="11887390"/>
          </a:xfrm>
        </p:spPr>
        <p:txBody>
          <a:bodyPr/>
          <a:lstStyle>
            <a:lvl1pPr marL="0" indent="0">
              <a:buNone/>
              <a:defRPr sz="2646"/>
            </a:lvl1pPr>
            <a:lvl2pPr marL="756209" indent="0">
              <a:buNone/>
              <a:defRPr sz="2316"/>
            </a:lvl2pPr>
            <a:lvl3pPr marL="1512418" indent="0">
              <a:buNone/>
              <a:defRPr sz="1985"/>
            </a:lvl3pPr>
            <a:lvl4pPr marL="2268626" indent="0">
              <a:buNone/>
              <a:defRPr sz="1654"/>
            </a:lvl4pPr>
            <a:lvl5pPr marL="3024835" indent="0">
              <a:buNone/>
              <a:defRPr sz="1654"/>
            </a:lvl5pPr>
            <a:lvl6pPr marL="3781044" indent="0">
              <a:buNone/>
              <a:defRPr sz="1654"/>
            </a:lvl6pPr>
            <a:lvl7pPr marL="4537253" indent="0">
              <a:buNone/>
              <a:defRPr sz="1654"/>
            </a:lvl7pPr>
            <a:lvl8pPr marL="5293462" indent="0">
              <a:buNone/>
              <a:defRPr sz="1654"/>
            </a:lvl8pPr>
            <a:lvl9pPr marL="6049670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32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753" y="1425892"/>
            <a:ext cx="4877920" cy="4990624"/>
          </a:xfrm>
        </p:spPr>
        <p:txBody>
          <a:bodyPr anchor="b"/>
          <a:lstStyle>
            <a:lvl1pPr>
              <a:defRPr sz="52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9718" y="3079537"/>
            <a:ext cx="7656582" cy="15199618"/>
          </a:xfrm>
        </p:spPr>
        <p:txBody>
          <a:bodyPr anchor="t"/>
          <a:lstStyle>
            <a:lvl1pPr marL="0" indent="0">
              <a:buNone/>
              <a:defRPr sz="5293"/>
            </a:lvl1pPr>
            <a:lvl2pPr marL="756209" indent="0">
              <a:buNone/>
              <a:defRPr sz="4631"/>
            </a:lvl2pPr>
            <a:lvl3pPr marL="1512418" indent="0">
              <a:buNone/>
              <a:defRPr sz="3970"/>
            </a:lvl3pPr>
            <a:lvl4pPr marL="2268626" indent="0">
              <a:buNone/>
              <a:defRPr sz="3308"/>
            </a:lvl4pPr>
            <a:lvl5pPr marL="3024835" indent="0">
              <a:buNone/>
              <a:defRPr sz="3308"/>
            </a:lvl5pPr>
            <a:lvl6pPr marL="3781044" indent="0">
              <a:buNone/>
              <a:defRPr sz="3308"/>
            </a:lvl6pPr>
            <a:lvl7pPr marL="4537253" indent="0">
              <a:buNone/>
              <a:defRPr sz="3308"/>
            </a:lvl7pPr>
            <a:lvl8pPr marL="5293462" indent="0">
              <a:buNone/>
              <a:defRPr sz="3308"/>
            </a:lvl8pPr>
            <a:lvl9pPr marL="6049670" indent="0">
              <a:buNone/>
              <a:defRPr sz="330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753" y="6416517"/>
            <a:ext cx="4877920" cy="11887390"/>
          </a:xfrm>
        </p:spPr>
        <p:txBody>
          <a:bodyPr/>
          <a:lstStyle>
            <a:lvl1pPr marL="0" indent="0">
              <a:buNone/>
              <a:defRPr sz="2646"/>
            </a:lvl1pPr>
            <a:lvl2pPr marL="756209" indent="0">
              <a:buNone/>
              <a:defRPr sz="2316"/>
            </a:lvl2pPr>
            <a:lvl3pPr marL="1512418" indent="0">
              <a:buNone/>
              <a:defRPr sz="1985"/>
            </a:lvl3pPr>
            <a:lvl4pPr marL="2268626" indent="0">
              <a:buNone/>
              <a:defRPr sz="1654"/>
            </a:lvl4pPr>
            <a:lvl5pPr marL="3024835" indent="0">
              <a:buNone/>
              <a:defRPr sz="1654"/>
            </a:lvl5pPr>
            <a:lvl6pPr marL="3781044" indent="0">
              <a:buNone/>
              <a:defRPr sz="1654"/>
            </a:lvl6pPr>
            <a:lvl7pPr marL="4537253" indent="0">
              <a:buNone/>
              <a:defRPr sz="1654"/>
            </a:lvl7pPr>
            <a:lvl8pPr marL="5293462" indent="0">
              <a:buNone/>
              <a:defRPr sz="1654"/>
            </a:lvl8pPr>
            <a:lvl9pPr marL="6049670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4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783" y="1138738"/>
            <a:ext cx="13044547" cy="4134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783" y="5693668"/>
            <a:ext cx="13044547" cy="13570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783" y="19823872"/>
            <a:ext cx="3402925" cy="11387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522A0D-0234-9C44-8DA0-2EB81F013B53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9863" y="19823872"/>
            <a:ext cx="5104388" cy="11387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81405" y="19823872"/>
            <a:ext cx="3402925" cy="11387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D5B08D-F822-5D4E-A7AE-954DA677FCE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5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2418" rtl="0" eaLnBrk="1" latinLnBrk="0" hangingPunct="1">
        <a:lnSpc>
          <a:spcPct val="90000"/>
        </a:lnSpc>
        <a:spcBef>
          <a:spcPct val="0"/>
        </a:spcBef>
        <a:buNone/>
        <a:defRPr sz="72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104" indent="-378104" algn="l" defTabSz="151241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1" kern="1200">
          <a:solidFill>
            <a:schemeClr val="tx1"/>
          </a:solidFill>
          <a:latin typeface="+mn-lt"/>
          <a:ea typeface="+mn-ea"/>
          <a:cs typeface="+mn-cs"/>
        </a:defRPr>
      </a:lvl1pPr>
      <a:lvl2pPr marL="1134313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70" kern="1200">
          <a:solidFill>
            <a:schemeClr val="tx1"/>
          </a:solidFill>
          <a:latin typeface="+mn-lt"/>
          <a:ea typeface="+mn-ea"/>
          <a:cs typeface="+mn-cs"/>
        </a:defRPr>
      </a:lvl2pPr>
      <a:lvl3pPr marL="1890522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3pPr>
      <a:lvl4pPr marL="2646731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4pPr>
      <a:lvl5pPr marL="3402940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5pPr>
      <a:lvl6pPr marL="4159148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915357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671566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427775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1pPr>
      <a:lvl2pPr marL="756209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2pPr>
      <a:lvl3pPr marL="1512418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3pPr>
      <a:lvl4pPr marL="2268626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4pPr>
      <a:lvl5pPr marL="3024835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5pPr>
      <a:lvl6pPr marL="3781044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537253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293462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049670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6E112-37A9-E005-B452-E7AD60F81F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4307" y="1997626"/>
            <a:ext cx="12855496" cy="2404242"/>
          </a:xfrm>
        </p:spPr>
        <p:txBody>
          <a:bodyPr>
            <a:noAutofit/>
          </a:bodyPr>
          <a:lstStyle/>
          <a:p>
            <a:r>
              <a:rPr lang="en-US" sz="8400" dirty="0">
                <a:solidFill>
                  <a:srgbClr val="045B8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 of your poster</a:t>
            </a:r>
            <a:br>
              <a:rPr lang="en-US" sz="9600" dirty="0">
                <a:solidFill>
                  <a:srgbClr val="045B8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000" dirty="0">
                <a:solidFill>
                  <a:srgbClr val="045B8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Author name(s)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3F7F8-96D5-2F2E-A5F1-919E194B8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0514" y="5352393"/>
            <a:ext cx="11343085" cy="1397164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540068-CD88-EA22-C90F-FBB20611EC6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991" t="26775" r="12609" b="40365"/>
          <a:stretch>
            <a:fillRect/>
          </a:stretch>
        </p:blipFill>
        <p:spPr>
          <a:xfrm>
            <a:off x="11151220" y="337216"/>
            <a:ext cx="3542242" cy="163023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CF013AB-9D37-79FE-6F40-82AE873148A0}"/>
              </a:ext>
            </a:extLst>
          </p:cNvPr>
          <p:cNvSpPr/>
          <p:nvPr/>
        </p:nvSpPr>
        <p:spPr>
          <a:xfrm>
            <a:off x="-1" y="-1"/>
            <a:ext cx="15124113" cy="21388389"/>
          </a:xfrm>
          <a:prstGeom prst="rect">
            <a:avLst/>
          </a:prstGeom>
          <a:noFill/>
          <a:ln w="317500">
            <a:solidFill>
              <a:srgbClr val="045B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F68CDA2-7F52-5A83-F8ED-0437BFF952D6}"/>
              </a:ext>
            </a:extLst>
          </p:cNvPr>
          <p:cNvSpPr txBox="1">
            <a:spLocks/>
          </p:cNvSpPr>
          <p:nvPr/>
        </p:nvSpPr>
        <p:spPr>
          <a:xfrm>
            <a:off x="430651" y="-30175"/>
            <a:ext cx="9872678" cy="19066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1241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92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err="1">
                <a:solidFill>
                  <a:srgbClr val="045B8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NATMed</a:t>
            </a:r>
            <a:r>
              <a:rPr lang="en-US" sz="4800" dirty="0">
                <a:solidFill>
                  <a:srgbClr val="045B8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Final Conference </a:t>
            </a:r>
          </a:p>
          <a:p>
            <a:r>
              <a:rPr lang="en-US" sz="3800" dirty="0">
                <a:solidFill>
                  <a:srgbClr val="045B8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Istanbul, 12 March 2026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F8B3EDE-3A27-38D2-E102-821EF9F90B5D}"/>
              </a:ext>
            </a:extLst>
          </p:cNvPr>
          <p:cNvSpPr txBox="1">
            <a:spLocks/>
          </p:cNvSpPr>
          <p:nvPr/>
        </p:nvSpPr>
        <p:spPr>
          <a:xfrm>
            <a:off x="2204213" y="19978966"/>
            <a:ext cx="6939787" cy="112276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marR="0">
              <a:buNone/>
            </a:pPr>
            <a:r>
              <a:rPr lang="fr-FR" sz="2400" kern="12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entury Gothic" panose="020B0502020202020204" pitchFamily="34" charset="0"/>
                <a:cs typeface="Calibri" panose="020F0502020204030204" pitchFamily="34" charset="0"/>
              </a:rPr>
              <a:t>NATMed </a:t>
            </a:r>
            <a:r>
              <a:rPr lang="fr-FR" sz="2400" kern="1200" dirty="0" err="1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entury Gothic" panose="020B0502020202020204" pitchFamily="34" charset="0"/>
                <a:cs typeface="Calibri" panose="020F0502020204030204" pitchFamily="34" charset="0"/>
              </a:rPr>
              <a:t>is</a:t>
            </a:r>
            <a:r>
              <a:rPr lang="fr-FR" sz="2400" kern="12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entury Gothic" panose="020B0502020202020204" pitchFamily="34" charset="0"/>
                <a:cs typeface="Calibri" panose="020F0502020204030204" pitchFamily="34" charset="0"/>
              </a:rPr>
              <a:t> part of the PRIMA Programme </a:t>
            </a:r>
            <a:r>
              <a:rPr lang="fr-FR" sz="2400" kern="1200" dirty="0" err="1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entury Gothic" panose="020B0502020202020204" pitchFamily="34" charset="0"/>
                <a:cs typeface="Calibri" panose="020F0502020204030204" pitchFamily="34" charset="0"/>
              </a:rPr>
              <a:t>supported</a:t>
            </a:r>
            <a:r>
              <a:rPr lang="fr-FR" sz="2400" kern="12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entury Gothic" panose="020B0502020202020204" pitchFamily="34" charset="0"/>
                <a:cs typeface="Calibri" panose="020F0502020204030204" pitchFamily="34" charset="0"/>
              </a:rPr>
              <a:t> by the </a:t>
            </a:r>
            <a:r>
              <a:rPr lang="fr-FR" sz="2400" kern="1200" dirty="0" err="1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entury Gothic" panose="020B0502020202020204" pitchFamily="34" charset="0"/>
                <a:cs typeface="Calibri" panose="020F0502020204030204" pitchFamily="34" charset="0"/>
              </a:rPr>
              <a:t>European</a:t>
            </a:r>
            <a:r>
              <a:rPr lang="fr-FR" sz="2400" kern="12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entury Gothic" panose="020B0502020202020204" pitchFamily="34" charset="0"/>
                <a:cs typeface="Calibri" panose="020F0502020204030204" pitchFamily="34" charset="0"/>
              </a:rPr>
              <a:t> Union (Grant Agreement No 2221)</a:t>
            </a:r>
            <a:endParaRPr lang="en-US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entury Gothic" panose="020B0502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1A88CE-D42E-A93C-4CFE-746F6037A9C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69803"/>
          <a:stretch>
            <a:fillRect/>
          </a:stretch>
        </p:blipFill>
        <p:spPr>
          <a:xfrm>
            <a:off x="430651" y="19891921"/>
            <a:ext cx="1773562" cy="12321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F6D974-DAEC-E866-D17C-4ACE190C3D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31366" y="19887017"/>
            <a:ext cx="3804429" cy="116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401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95</Words>
  <Application>Microsoft Office PowerPoint</Application>
  <PresentationFormat>Personalizado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Century Gothic</vt:lpstr>
      <vt:lpstr>Office Theme</vt:lpstr>
      <vt:lpstr>Title of your poster Author name(s)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your poster Author name(s)</dc:title>
  <dc:creator>Olympia Papadopoulou</dc:creator>
  <cp:lastModifiedBy>Raquel Marijuan – CARTIF</cp:lastModifiedBy>
  <cp:revision>5</cp:revision>
  <dcterms:created xsi:type="dcterms:W3CDTF">2026-02-22T19:16:21Z</dcterms:created>
  <dcterms:modified xsi:type="dcterms:W3CDTF">2026-02-23T10:16:43Z</dcterms:modified>
</cp:coreProperties>
</file>